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</p:sldIdLst>
  <p:sldSz cy="5143500" cx="9144000"/>
  <p:notesSz cx="6858000" cy="9144000"/>
  <p:embeddedFontLst>
    <p:embeddedFont>
      <p:font typeface="Old Standard TT"/>
      <p:regular r:id="rId58"/>
      <p:bold r:id="rId59"/>
      <p:italic r:id="rId6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60" Type="http://schemas.openxmlformats.org/officeDocument/2006/relationships/font" Target="fonts/OldStandardTT-italic.fntdata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57" Type="http://schemas.openxmlformats.org/officeDocument/2006/relationships/slide" Target="slides/slide53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15" Type="http://schemas.openxmlformats.org/officeDocument/2006/relationships/slide" Target="slides/slide11.xml"/><Relationship Id="rId59" Type="http://schemas.openxmlformats.org/officeDocument/2006/relationships/font" Target="fonts/OldStandardTT-bold.fntdata"/><Relationship Id="rId14" Type="http://schemas.openxmlformats.org/officeDocument/2006/relationships/slide" Target="slides/slide10.xml"/><Relationship Id="rId58" Type="http://schemas.openxmlformats.org/officeDocument/2006/relationships/font" Target="fonts/OldStandardTT-regular.fntdata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d6d403d7_0_3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d6d403d7_0_3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bd6d403d7_0_5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bd6d403d7_0_5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bd6d403d7_0_5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bd6d403d7_0_5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bd6d403d7_0_5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bd6d403d7_0_5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bd6d403d7_0_5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bd6d403d7_0_5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bd6d403d7_0_3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bd6d403d7_0_3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bd6d403d7_0_5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bd6d403d7_0_5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bd6d403d7_0_5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bd6d403d7_0_5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bd6d403d7_0_5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bd6d403d7_0_5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bd6d403d7_0_5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bd6d403d7_0_5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d6d403d7_0_5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d6d403d7_0_5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bd6d403d7_0_3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bd6d403d7_0_3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bd6d403d7_0_3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bd6d403d7_0_3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bd6d403d7_0_3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bd6d403d7_0_3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bd6d403d7_0_3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bd6d403d7_0_3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bd6d403d7_0_3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bd6d403d7_0_3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bd6d403d7_0_3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bd6d403d7_0_3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bd6d403d7_0_3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bd6d403d7_0_3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d6d403d7_0_4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bd6d403d7_0_4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bd6d403d7_0_3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bd6d403d7_0_3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bd6d403d7_0_5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bd6d403d7_0_5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ca8069aa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ca8069aa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bd6d403d7_0_5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bd6d403d7_0_5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bd6d403d7_0_5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bd6d403d7_0_5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bd6d403d7_0_3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bd6d403d7_0_3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bd6d403d7_0_5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bd6d403d7_0_5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bd6d403d7_0_5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bd6d403d7_0_5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bd6d403d7_0_4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bd6d403d7_0_4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bd6d403d7_0_4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bd6d403d7_0_4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bd6d403d7_0_4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bd6d403d7_0_4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bd6d403d7_0_4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bd6d403d7_0_4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bd6d403d7_0_4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bd6d403d7_0_4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bd6d403d7_0_3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bd6d403d7_0_3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bd6d403d7_0_4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bd6d403d7_0_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bd6d403d7_0_4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bd6d403d7_0_4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bd6d403d7_0_4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bd6d403d7_0_4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bd6d403d7_0_4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bd6d403d7_0_4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bd6d403d7_0_4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bd6d403d7_0_4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bd6d403d7_0_4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bd6d403d7_0_4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bd6d403d7_0_4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bd6d403d7_0_4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bd6d403d7_0_4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bd6d403d7_0_4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bd6d403d7_0_4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bd6d403d7_0_4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bd6d403d7_0_4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bd6d403d7_0_4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d6d403d7_0_2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d6d403d7_0_2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bd6d403d7_0_4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bd6d403d7_0_4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bd6d403d7_0_4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bd6d403d7_0_4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bd6d403d7_0_5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bd6d403d7_0_5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bd6d403d7_0_5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bd6d403d7_0_5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bd6d403d7_0_3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bd6d403d7_0_3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bd6d403d7_0_3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bd6d403d7_0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bd6d403d7_0_2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bd6d403d7_0_2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d6d403d7_0_3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bd6d403d7_0_3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Native vs Hybrid App Development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Understanding mobile app development options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Advantages of Native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Fastest performance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Advantages of Native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Fastest performance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Advanced UI interaction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Advantages of Native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Fastest performance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Advanced UI interaction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Multi-touch support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Advantages of Native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Fastest performance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Advanced UI interaction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Multi-touch support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Built-in components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6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Advantages of Native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Fastest performance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Advanced UI interaction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Multi-touch support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Built-in components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Documentation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7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Disadvantages of Native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Requires expertise in platform-specific language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8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Disadvantages of Native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Requires expertise in platform-specific language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Takes much time to develop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9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Disadvantages of Native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Requires expertise in platform-specific language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Takes much time to develop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Expensive to develop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0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Disadvantages of Native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Requires expertise in platform-specific language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Takes much time to develop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Expensive to develop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Single platform only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ybrid-Mobile-App-Development-Today’s-Era-of-Technology.jpg" id="153" name="Google Shape;15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85750"/>
            <a:ext cx="91440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2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What is Hybrid App Development?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3"/>
          <p:cNvSpPr txBox="1"/>
          <p:nvPr>
            <p:ph idx="1" type="body"/>
          </p:nvPr>
        </p:nvSpPr>
        <p:spPr>
          <a:xfrm>
            <a:off x="311700" y="1171600"/>
            <a:ext cx="8520600" cy="3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What is Hybrid App Development?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Combines both native and Web applications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4"/>
          <p:cNvSpPr txBox="1"/>
          <p:nvPr>
            <p:ph idx="1" type="body"/>
          </p:nvPr>
        </p:nvSpPr>
        <p:spPr>
          <a:xfrm>
            <a:off x="311700" y="1171600"/>
            <a:ext cx="8520600" cy="3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What is Hybrid App Development?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Combines both native and Web applications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Write-once, run everywhere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5"/>
          <p:cNvSpPr txBox="1"/>
          <p:nvPr>
            <p:ph idx="1" type="body"/>
          </p:nvPr>
        </p:nvSpPr>
        <p:spPr>
          <a:xfrm>
            <a:off x="311700" y="1171600"/>
            <a:ext cx="8520600" cy="3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What is Hybrid App Development?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Combines both native and Web applications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Write-once, run everywhere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Can easily be deployed across multiple platforms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6"/>
          <p:cNvSpPr txBox="1"/>
          <p:nvPr>
            <p:ph idx="1" type="body"/>
          </p:nvPr>
        </p:nvSpPr>
        <p:spPr>
          <a:xfrm>
            <a:off x="311700" y="1171600"/>
            <a:ext cx="8520600" cy="3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Hybrid App Development Tools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PhoneGap (HTML, CSS, JS) ~ www.phonegap.com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7"/>
          <p:cNvSpPr txBox="1"/>
          <p:nvPr>
            <p:ph idx="1" type="body"/>
          </p:nvPr>
        </p:nvSpPr>
        <p:spPr>
          <a:xfrm>
            <a:off x="311700" y="1171600"/>
            <a:ext cx="8520600" cy="3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Hybrid App Development Tools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PhoneGap (HTML, CSS, JS) ~ www.phonegap.com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Appcelerator Titanium (HTML, CSS, JS) ~ www.appcelerator.com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8"/>
          <p:cNvSpPr txBox="1"/>
          <p:nvPr>
            <p:ph idx="1" type="body"/>
          </p:nvPr>
        </p:nvSpPr>
        <p:spPr>
          <a:xfrm>
            <a:off x="311700" y="1171600"/>
            <a:ext cx="8520600" cy="3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Hybrid App Development Tools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PhoneGap (HTML, CSS, JS) ~ www.phonegap.com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Appcelerator Titanium (HTML, CSS, JS) ~ www.appcelerator.com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Xamarin (C#) ~ www.xamarin.com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9"/>
          <p:cNvSpPr txBox="1"/>
          <p:nvPr>
            <p:ph idx="1" type="body"/>
          </p:nvPr>
        </p:nvSpPr>
        <p:spPr>
          <a:xfrm>
            <a:off x="311700" y="1171600"/>
            <a:ext cx="8520600" cy="3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Hybrid App Development Tools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PhoneGap (HTML, CSS, JS) ~ www.phonegap.com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Appcelerator Titanium (HTML, CSS, JS) ~ www.appcelerator.com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Xamarin (C#, XAML) ~ www.xamarin.com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Rhomobile (HTML, CSS, JS, Ruby) ~ www.rhomobile.com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0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Advantages of Hybrid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Portability (one code base, multiple platforms)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4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Advantages of Hybrid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Portability (one code base, multiple platforms)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Access to Native APIs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obile-Application-Development.png"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6512" y="445025"/>
            <a:ext cx="5930976" cy="3922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2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Advantages of Hybrid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Portability (one code base, multiple platforms)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Access to Native APIs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Web developer skills (HTML, CSS, JS)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43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Advantages of Hybrid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Portability (one code base, multiple platforms)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Access to Native APIs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Web developer skills (HTML, CSS, JS)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Cost effective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Disadvantages of Hybrid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Does not provide best UI (look and feel)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Disadvantages of Hybrid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Does not provide best UI (look and feel)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Limitations on implementing features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6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Disadvantages of Hybrid App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Does not provide best UI (look and feel)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Limitations on implementing features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Debugging can be time-consuming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7"/>
          <p:cNvSpPr txBox="1"/>
          <p:nvPr>
            <p:ph idx="1" type="body"/>
          </p:nvPr>
        </p:nvSpPr>
        <p:spPr>
          <a:xfrm>
            <a:off x="311700" y="310625"/>
            <a:ext cx="8520600" cy="425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Native vs Hybrid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Native: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Best user experience and high performance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8"/>
          <p:cNvSpPr txBox="1"/>
          <p:nvPr>
            <p:ph idx="1" type="body"/>
          </p:nvPr>
        </p:nvSpPr>
        <p:spPr>
          <a:xfrm>
            <a:off x="311700" y="310625"/>
            <a:ext cx="8520600" cy="425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Native vs Hybrid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Native: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Best user experience and high performance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Best for games, or hardware-integrated apps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9"/>
          <p:cNvSpPr txBox="1"/>
          <p:nvPr>
            <p:ph idx="1" type="body"/>
          </p:nvPr>
        </p:nvSpPr>
        <p:spPr>
          <a:xfrm>
            <a:off x="311700" y="310625"/>
            <a:ext cx="8520600" cy="425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Native vs Hybrid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Native: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Best user experience and high performance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Best for games, or hardware-integrated apps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Documentation and ease of use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50"/>
          <p:cNvSpPr txBox="1"/>
          <p:nvPr>
            <p:ph idx="1" type="body"/>
          </p:nvPr>
        </p:nvSpPr>
        <p:spPr>
          <a:xfrm>
            <a:off x="311700" y="310625"/>
            <a:ext cx="8520600" cy="425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Native vs Hybrid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Native: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Best user experience and high performance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Best for games, or hardware-integrated apps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Documentation and ease of use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Hybrid: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Fast development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51"/>
          <p:cNvSpPr txBox="1"/>
          <p:nvPr>
            <p:ph idx="1" type="body"/>
          </p:nvPr>
        </p:nvSpPr>
        <p:spPr>
          <a:xfrm>
            <a:off x="311700" y="310625"/>
            <a:ext cx="8520600" cy="425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Native vs Hybrid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Native: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Best user experience and high performance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Best for games, or hardware-integrated apps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Documentation and ease of use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Hybrid: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Fast development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Platform-independent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nativeappdev1.png"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175" y="1009600"/>
            <a:ext cx="8605199" cy="312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52"/>
          <p:cNvSpPr txBox="1"/>
          <p:nvPr>
            <p:ph idx="1" type="body"/>
          </p:nvPr>
        </p:nvSpPr>
        <p:spPr>
          <a:xfrm>
            <a:off x="311700" y="310625"/>
            <a:ext cx="8520600" cy="425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Native vs Hybrid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Native: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Best user experience and high performance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Best for games, or hardware-integrated apps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Documentation and ease of use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Hybrid: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Fast development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Platform-independent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Overall lower budget cost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53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Wrapping Up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Both native and hybrid apps have pros and cons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5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Wrapping Up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Both native and hybrid apps have pros and cons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Determine your needs to choose which of them to use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5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Wrapping Up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Questions to ask before you decide:</a:t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Do you need to use native features such as GPS, Camera, Contacts, SMS?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56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Wrapping Up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Questions to ask before you decide:</a:t>
            </a:r>
            <a:endParaRPr/>
          </a:p>
          <a:p>
            <a:pPr indent="-342900" lvl="0" marL="457200" rtl="0" algn="ctr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Do you need to use native features such as GPS, Camera, Contacts, SMS?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Native wins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57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Wrapping Up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Questions to ask before you decide: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2.	How quickly do you want to market your app?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58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Wrapping Up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Questions to ask before you decide: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2.	How quickly do you want to market your app?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Hybrid wins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59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Wrapping Up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Questions to ask before you decide: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3.	Do you have knowledge in both iOS and Android app development and want to build critical-based apps?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60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Wrapping Up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Questions to ask before you decide: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3.	Do you have knowledge in both iOS and Android app development and want to build critical-based apps?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Native wins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6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Wrapping Up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Questions to ask before you decide: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4.	How often do you need to update your app?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71600"/>
            <a:ext cx="8520600" cy="75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What is Native App Development?</a:t>
            </a:r>
            <a:endParaRPr sz="30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62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Wrapping Up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Questions to ask before you decide: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4.	How often do you need to update your app?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Hybrid wins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63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Wrapping Up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Questions to ask before you decide: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5.	Do you want to have the best user experience?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6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Wrapping Up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Questions to ask before you decide: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5.	Do you want to have the best user experience?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Native wins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6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Thanks for listening! :)</a:t>
            </a:r>
            <a:endParaRPr sz="30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/>
              <a:t>Mary Sabio</a:t>
            </a:r>
            <a:br>
              <a:rPr lang="en-GB" sz="3000"/>
            </a:br>
            <a:r>
              <a:rPr lang="en-GB" sz="3000"/>
              <a:t>me@msaysabio.com</a:t>
            </a:r>
            <a:endParaRPr sz="3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71600"/>
            <a:ext cx="8520600" cy="3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What is Native App Development?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native programming languages of the devices to develop the app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71600"/>
            <a:ext cx="8520600" cy="3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What is Native App Development?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native programming languages of the devices to develop the app</a:t>
            </a:r>
            <a:endParaRPr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specific to mobile platform using integrated development environment (IDE)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urenative_500x393.jpg.png" id="98" name="Google Shape;9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41950" y="739138"/>
            <a:ext cx="4762500" cy="3743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Apple has new programming language called “</a:t>
            </a:r>
            <a:r>
              <a:rPr b="1" lang="en-GB" sz="3000"/>
              <a:t>Swift</a:t>
            </a:r>
            <a:r>
              <a:rPr lang="en-GB" sz="3000"/>
              <a:t>”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